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8" r:id="rId2"/>
    <p:sldId id="269" r:id="rId3"/>
    <p:sldId id="270" r:id="rId4"/>
    <p:sldId id="271" r:id="rId5"/>
    <p:sldId id="272" r:id="rId6"/>
    <p:sldId id="273" r:id="rId7"/>
    <p:sldId id="275" r:id="rId8"/>
    <p:sldId id="277" r:id="rId9"/>
    <p:sldId id="279" r:id="rId10"/>
    <p:sldId id="27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77F65C-26AF-49DF-AE6A-3E4A29B8958C}" v="48" dt="2023-10-28T15:42:18.0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inash A" userId="a5aa6311c87813b9" providerId="LiveId" clId="{1677F65C-26AF-49DF-AE6A-3E4A29B8958C}"/>
    <pc:docChg chg="custSel addSld delSld modSld">
      <pc:chgData name="Abinash A" userId="a5aa6311c87813b9" providerId="LiveId" clId="{1677F65C-26AF-49DF-AE6A-3E4A29B8958C}" dt="2023-10-28T16:03:36.810" v="1604" actId="20577"/>
      <pc:docMkLst>
        <pc:docMk/>
      </pc:docMkLst>
      <pc:sldChg chg="addSp delSp modSp mod">
        <pc:chgData name="Abinash A" userId="a5aa6311c87813b9" providerId="LiveId" clId="{1677F65C-26AF-49DF-AE6A-3E4A29B8958C}" dt="2023-10-28T15:59:46.931" v="1537" actId="20577"/>
        <pc:sldMkLst>
          <pc:docMk/>
          <pc:sldMk cId="2413251912" sldId="268"/>
        </pc:sldMkLst>
        <pc:spChg chg="del mod">
          <ac:chgData name="Abinash A" userId="a5aa6311c87813b9" providerId="LiveId" clId="{1677F65C-26AF-49DF-AE6A-3E4A29B8958C}" dt="2023-10-28T15:51:48.004" v="1174" actId="478"/>
          <ac:spMkLst>
            <pc:docMk/>
            <pc:sldMk cId="2413251912" sldId="268"/>
            <ac:spMk id="2" creationId="{00000000-0000-0000-0000-000000000000}"/>
          </ac:spMkLst>
        </pc:spChg>
        <pc:spChg chg="del mod">
          <ac:chgData name="Abinash A" userId="a5aa6311c87813b9" providerId="LiveId" clId="{1677F65C-26AF-49DF-AE6A-3E4A29B8958C}" dt="2023-10-28T15:51:42.174" v="1172" actId="478"/>
          <ac:spMkLst>
            <pc:docMk/>
            <pc:sldMk cId="2413251912" sldId="268"/>
            <ac:spMk id="3" creationId="{00000000-0000-0000-0000-000000000000}"/>
          </ac:spMkLst>
        </pc:spChg>
        <pc:spChg chg="add mod">
          <ac:chgData name="Abinash A" userId="a5aa6311c87813b9" providerId="LiveId" clId="{1677F65C-26AF-49DF-AE6A-3E4A29B8958C}" dt="2023-10-28T15:59:46.931" v="1537" actId="20577"/>
          <ac:spMkLst>
            <pc:docMk/>
            <pc:sldMk cId="2413251912" sldId="268"/>
            <ac:spMk id="5" creationId="{DDD6D240-3393-E317-984C-259E9862A044}"/>
          </ac:spMkLst>
        </pc:spChg>
        <pc:spChg chg="add mod">
          <ac:chgData name="Abinash A" userId="a5aa6311c87813b9" providerId="LiveId" clId="{1677F65C-26AF-49DF-AE6A-3E4A29B8958C}" dt="2023-10-28T15:58:52.978" v="1510" actId="2711"/>
          <ac:spMkLst>
            <pc:docMk/>
            <pc:sldMk cId="2413251912" sldId="268"/>
            <ac:spMk id="7" creationId="{6F2974F2-4856-E3F0-8622-0E2983410870}"/>
          </ac:spMkLst>
        </pc:spChg>
      </pc:sldChg>
      <pc:sldChg chg="addSp modSp mod">
        <pc:chgData name="Abinash A" userId="a5aa6311c87813b9" providerId="LiveId" clId="{1677F65C-26AF-49DF-AE6A-3E4A29B8958C}" dt="2023-10-28T16:00:30.014" v="1539" actId="115"/>
        <pc:sldMkLst>
          <pc:docMk/>
          <pc:sldMk cId="2523332612" sldId="269"/>
        </pc:sldMkLst>
        <pc:spChg chg="mod">
          <ac:chgData name="Abinash A" userId="a5aa6311c87813b9" providerId="LiveId" clId="{1677F65C-26AF-49DF-AE6A-3E4A29B8958C}" dt="2023-10-28T15:46:46.596" v="1130" actId="115"/>
          <ac:spMkLst>
            <pc:docMk/>
            <pc:sldMk cId="2523332612" sldId="269"/>
            <ac:spMk id="2" creationId="{00000000-0000-0000-0000-000000000000}"/>
          </ac:spMkLst>
        </pc:spChg>
        <pc:spChg chg="mod">
          <ac:chgData name="Abinash A" userId="a5aa6311c87813b9" providerId="LiveId" clId="{1677F65C-26AF-49DF-AE6A-3E4A29B8958C}" dt="2023-10-28T16:00:30.014" v="1539" actId="115"/>
          <ac:spMkLst>
            <pc:docMk/>
            <pc:sldMk cId="2523332612" sldId="269"/>
            <ac:spMk id="3" creationId="{00000000-0000-0000-0000-000000000000}"/>
          </ac:spMkLst>
        </pc:spChg>
        <pc:picChg chg="add mod">
          <ac:chgData name="Abinash A" userId="a5aa6311c87813b9" providerId="LiveId" clId="{1677F65C-26AF-49DF-AE6A-3E4A29B8958C}" dt="2023-10-28T13:26:52.238" v="157" actId="14100"/>
          <ac:picMkLst>
            <pc:docMk/>
            <pc:sldMk cId="2523332612" sldId="269"/>
            <ac:picMk id="5" creationId="{5D91D470-763A-1416-E71F-8132C0BC9E9C}"/>
          </ac:picMkLst>
        </pc:picChg>
      </pc:sldChg>
      <pc:sldChg chg="addSp delSp modSp mod">
        <pc:chgData name="Abinash A" userId="a5aa6311c87813b9" providerId="LiveId" clId="{1677F65C-26AF-49DF-AE6A-3E4A29B8958C}" dt="2023-10-28T16:00:43.217" v="1542" actId="115"/>
        <pc:sldMkLst>
          <pc:docMk/>
          <pc:sldMk cId="2936955843" sldId="270"/>
        </pc:sldMkLst>
        <pc:spChg chg="mod">
          <ac:chgData name="Abinash A" userId="a5aa6311c87813b9" providerId="LiveId" clId="{1677F65C-26AF-49DF-AE6A-3E4A29B8958C}" dt="2023-10-28T13:22:35.717" v="118" actId="20577"/>
          <ac:spMkLst>
            <pc:docMk/>
            <pc:sldMk cId="2936955843" sldId="270"/>
            <ac:spMk id="2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3:25:22.692" v="129" actId="931"/>
          <ac:spMkLst>
            <pc:docMk/>
            <pc:sldMk cId="2936955843" sldId="270"/>
            <ac:spMk id="7" creationId="{8C557083-02D3-F3AD-71CF-AA16CC66605F}"/>
          </ac:spMkLst>
        </pc:spChg>
        <pc:spChg chg="add mod">
          <ac:chgData name="Abinash A" userId="a5aa6311c87813b9" providerId="LiveId" clId="{1677F65C-26AF-49DF-AE6A-3E4A29B8958C}" dt="2023-10-28T16:00:43.217" v="1542" actId="115"/>
          <ac:spMkLst>
            <pc:docMk/>
            <pc:sldMk cId="2936955843" sldId="270"/>
            <ac:spMk id="11" creationId="{FB9D59F1-0881-4685-C537-23E15B817D01}"/>
          </ac:spMkLst>
        </pc:spChg>
        <pc:graphicFrameChg chg="add del mod">
          <ac:chgData name="Abinash A" userId="a5aa6311c87813b9" providerId="LiveId" clId="{1677F65C-26AF-49DF-AE6A-3E4A29B8958C}" dt="2023-10-28T13:23:16.922" v="125" actId="478"/>
          <ac:graphicFrameMkLst>
            <pc:docMk/>
            <pc:sldMk cId="2936955843" sldId="270"/>
            <ac:graphicFrameMk id="3" creationId="{0FD05CC9-AFEB-2C5E-E695-94BE5AD87E68}"/>
          </ac:graphicFrameMkLst>
        </pc:graphicFrameChg>
        <pc:graphicFrameChg chg="add del mod">
          <ac:chgData name="Abinash A" userId="a5aa6311c87813b9" providerId="LiveId" clId="{1677F65C-26AF-49DF-AE6A-3E4A29B8958C}" dt="2023-10-28T13:22:58.398" v="122" actId="478"/>
          <ac:graphicFrameMkLst>
            <pc:docMk/>
            <pc:sldMk cId="2936955843" sldId="270"/>
            <ac:graphicFrameMk id="4" creationId="{C7989D53-B3CB-71BE-EFD4-35E3E5326AC7}"/>
          </ac:graphicFrameMkLst>
        </pc:graphicFrameChg>
        <pc:graphicFrameChg chg="del mod">
          <ac:chgData name="Abinash A" userId="a5aa6311c87813b9" providerId="LiveId" clId="{1677F65C-26AF-49DF-AE6A-3E4A29B8958C}" dt="2023-10-28T13:23:42.524" v="128" actId="478"/>
          <ac:graphicFrameMkLst>
            <pc:docMk/>
            <pc:sldMk cId="2936955843" sldId="270"/>
            <ac:graphicFrameMk id="6" creationId="{00000000-0000-0000-0000-000000000000}"/>
          </ac:graphicFrameMkLst>
        </pc:graphicFrameChg>
        <pc:picChg chg="add del mod">
          <ac:chgData name="Abinash A" userId="a5aa6311c87813b9" providerId="LiveId" clId="{1677F65C-26AF-49DF-AE6A-3E4A29B8958C}" dt="2023-10-28T13:27:10.126" v="161" actId="478"/>
          <ac:picMkLst>
            <pc:docMk/>
            <pc:sldMk cId="2936955843" sldId="270"/>
            <ac:picMk id="9" creationId="{B57F603E-6560-C89F-10E9-F62377AB7B7B}"/>
          </ac:picMkLst>
        </pc:picChg>
      </pc:sldChg>
      <pc:sldChg chg="addSp delSp modSp mod">
        <pc:chgData name="Abinash A" userId="a5aa6311c87813b9" providerId="LiveId" clId="{1677F65C-26AF-49DF-AE6A-3E4A29B8958C}" dt="2023-10-28T16:01:00.457" v="1546" actId="115"/>
        <pc:sldMkLst>
          <pc:docMk/>
          <pc:sldMk cId="4019838448" sldId="271"/>
        </pc:sldMkLst>
        <pc:spChg chg="mod">
          <ac:chgData name="Abinash A" userId="a5aa6311c87813b9" providerId="LiveId" clId="{1677F65C-26AF-49DF-AE6A-3E4A29B8958C}" dt="2023-10-28T16:00:48.790" v="1543" actId="115"/>
          <ac:spMkLst>
            <pc:docMk/>
            <pc:sldMk cId="4019838448" sldId="271"/>
            <ac:spMk id="2" creationId="{00000000-0000-0000-0000-000000000000}"/>
          </ac:spMkLst>
        </pc:spChg>
        <pc:spChg chg="mod">
          <ac:chgData name="Abinash A" userId="a5aa6311c87813b9" providerId="LiveId" clId="{1677F65C-26AF-49DF-AE6A-3E4A29B8958C}" dt="2023-10-28T16:01:00.457" v="1546" actId="115"/>
          <ac:spMkLst>
            <pc:docMk/>
            <pc:sldMk cId="4019838448" sldId="271"/>
            <ac:spMk id="3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3:35:15.687" v="238" actId="931"/>
          <ac:spMkLst>
            <pc:docMk/>
            <pc:sldMk cId="4019838448" sldId="271"/>
            <ac:spMk id="6" creationId="{1C5E6B87-1914-5BAB-7F35-1BDC59A65628}"/>
          </ac:spMkLst>
        </pc:spChg>
        <pc:graphicFrameChg chg="del mod modGraphic">
          <ac:chgData name="Abinash A" userId="a5aa6311c87813b9" providerId="LiveId" clId="{1677F65C-26AF-49DF-AE6A-3E4A29B8958C}" dt="2023-10-28T13:28:05.644" v="212" actId="478"/>
          <ac:graphicFrameMkLst>
            <pc:docMk/>
            <pc:sldMk cId="4019838448" sldId="271"/>
            <ac:graphicFrameMk id="5" creationId="{00000000-0000-0000-0000-000000000000}"/>
          </ac:graphicFrameMkLst>
        </pc:graphicFrameChg>
        <pc:picChg chg="add mod">
          <ac:chgData name="Abinash A" userId="a5aa6311c87813b9" providerId="LiveId" clId="{1677F65C-26AF-49DF-AE6A-3E4A29B8958C}" dt="2023-10-28T13:35:30.165" v="242" actId="14100"/>
          <ac:picMkLst>
            <pc:docMk/>
            <pc:sldMk cId="4019838448" sldId="271"/>
            <ac:picMk id="8" creationId="{BBECE16D-C709-C088-F69A-7373C146BF2A}"/>
          </ac:picMkLst>
        </pc:picChg>
      </pc:sldChg>
      <pc:sldChg chg="addSp delSp modSp mod">
        <pc:chgData name="Abinash A" userId="a5aa6311c87813b9" providerId="LiveId" clId="{1677F65C-26AF-49DF-AE6A-3E4A29B8958C}" dt="2023-10-28T16:01:12.700" v="1549" actId="115"/>
        <pc:sldMkLst>
          <pc:docMk/>
          <pc:sldMk cId="1642664914" sldId="272"/>
        </pc:sldMkLst>
        <pc:spChg chg="mod">
          <ac:chgData name="Abinash A" userId="a5aa6311c87813b9" providerId="LiveId" clId="{1677F65C-26AF-49DF-AE6A-3E4A29B8958C}" dt="2023-10-28T13:38:54.359" v="297" actId="20577"/>
          <ac:spMkLst>
            <pc:docMk/>
            <pc:sldMk cId="1642664914" sldId="272"/>
            <ac:spMk id="2" creationId="{00000000-0000-0000-0000-000000000000}"/>
          </ac:spMkLst>
        </pc:spChg>
        <pc:spChg chg="mod">
          <ac:chgData name="Abinash A" userId="a5aa6311c87813b9" providerId="LiveId" clId="{1677F65C-26AF-49DF-AE6A-3E4A29B8958C}" dt="2023-10-28T16:01:12.700" v="1549" actId="115"/>
          <ac:spMkLst>
            <pc:docMk/>
            <pc:sldMk cId="1642664914" sldId="272"/>
            <ac:spMk id="3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3:42:42.186" v="320" actId="478"/>
          <ac:spMkLst>
            <pc:docMk/>
            <pc:sldMk cId="1642664914" sldId="272"/>
            <ac:spMk id="6" creationId="{F9B25A06-4D1C-CE4F-F7DD-AEC0F8CDCDAD}"/>
          </ac:spMkLst>
        </pc:spChg>
        <pc:graphicFrameChg chg="del mod">
          <ac:chgData name="Abinash A" userId="a5aa6311c87813b9" providerId="LiveId" clId="{1677F65C-26AF-49DF-AE6A-3E4A29B8958C}" dt="2023-10-28T13:42:01.282" v="315" actId="478"/>
          <ac:graphicFrameMkLst>
            <pc:docMk/>
            <pc:sldMk cId="1642664914" sldId="272"/>
            <ac:graphicFrameMk id="5" creationId="{00000000-0000-0000-0000-000000000000}"/>
          </ac:graphicFrameMkLst>
        </pc:graphicFrameChg>
      </pc:sldChg>
      <pc:sldChg chg="modSp mod">
        <pc:chgData name="Abinash A" userId="a5aa6311c87813b9" providerId="LiveId" clId="{1677F65C-26AF-49DF-AE6A-3E4A29B8958C}" dt="2023-10-28T16:01:36.135" v="1555" actId="20577"/>
        <pc:sldMkLst>
          <pc:docMk/>
          <pc:sldMk cId="468619527" sldId="273"/>
        </pc:sldMkLst>
        <pc:spChg chg="mod">
          <ac:chgData name="Abinash A" userId="a5aa6311c87813b9" providerId="LiveId" clId="{1677F65C-26AF-49DF-AE6A-3E4A29B8958C}" dt="2023-10-28T16:01:36.135" v="1555" actId="20577"/>
          <ac:spMkLst>
            <pc:docMk/>
            <pc:sldMk cId="468619527" sldId="273"/>
            <ac:spMk id="2" creationId="{00000000-0000-0000-0000-000000000000}"/>
          </ac:spMkLst>
        </pc:spChg>
        <pc:spChg chg="mod">
          <ac:chgData name="Abinash A" userId="a5aa6311c87813b9" providerId="LiveId" clId="{1677F65C-26AF-49DF-AE6A-3E4A29B8958C}" dt="2023-10-28T16:01:32.309" v="1554" actId="115"/>
          <ac:spMkLst>
            <pc:docMk/>
            <pc:sldMk cId="468619527" sldId="273"/>
            <ac:spMk id="3" creationId="{00000000-0000-0000-0000-000000000000}"/>
          </ac:spMkLst>
        </pc:spChg>
      </pc:sldChg>
      <pc:sldChg chg="modSp del mod">
        <pc:chgData name="Abinash A" userId="a5aa6311c87813b9" providerId="LiveId" clId="{1677F65C-26AF-49DF-AE6A-3E4A29B8958C}" dt="2023-10-28T13:47:34.676" v="432" actId="47"/>
        <pc:sldMkLst>
          <pc:docMk/>
          <pc:sldMk cId="1397893279" sldId="274"/>
        </pc:sldMkLst>
        <pc:spChg chg="mod">
          <ac:chgData name="Abinash A" userId="a5aa6311c87813b9" providerId="LiveId" clId="{1677F65C-26AF-49DF-AE6A-3E4A29B8958C}" dt="2023-10-28T13:46:43.567" v="431" actId="20577"/>
          <ac:spMkLst>
            <pc:docMk/>
            <pc:sldMk cId="1397893279" sldId="274"/>
            <ac:spMk id="2" creationId="{00000000-0000-0000-0000-000000000000}"/>
          </ac:spMkLst>
        </pc:spChg>
      </pc:sldChg>
      <pc:sldChg chg="addSp modSp mod">
        <pc:chgData name="Abinash A" userId="a5aa6311c87813b9" providerId="LiveId" clId="{1677F65C-26AF-49DF-AE6A-3E4A29B8958C}" dt="2023-10-28T16:01:44.339" v="1556" actId="115"/>
        <pc:sldMkLst>
          <pc:docMk/>
          <pc:sldMk cId="2132301138" sldId="275"/>
        </pc:sldMkLst>
        <pc:spChg chg="mod">
          <ac:chgData name="Abinash A" userId="a5aa6311c87813b9" providerId="LiveId" clId="{1677F65C-26AF-49DF-AE6A-3E4A29B8958C}" dt="2023-10-28T13:51:57.989" v="619" actId="1076"/>
          <ac:spMkLst>
            <pc:docMk/>
            <pc:sldMk cId="2132301138" sldId="275"/>
            <ac:spMk id="2" creationId="{00000000-0000-0000-0000-000000000000}"/>
          </ac:spMkLst>
        </pc:spChg>
        <pc:spChg chg="add mod">
          <ac:chgData name="Abinash A" userId="a5aa6311c87813b9" providerId="LiveId" clId="{1677F65C-26AF-49DF-AE6A-3E4A29B8958C}" dt="2023-10-28T16:01:44.339" v="1556" actId="115"/>
          <ac:spMkLst>
            <pc:docMk/>
            <pc:sldMk cId="2132301138" sldId="275"/>
            <ac:spMk id="4" creationId="{0C01FEC5-F97C-19DE-995E-F56A458F92CB}"/>
          </ac:spMkLst>
        </pc:spChg>
      </pc:sldChg>
      <pc:sldChg chg="addSp delSp modSp mod">
        <pc:chgData name="Abinash A" userId="a5aa6311c87813b9" providerId="LiveId" clId="{1677F65C-26AF-49DF-AE6A-3E4A29B8958C}" dt="2023-10-28T15:36:08.638" v="953" actId="313"/>
        <pc:sldMkLst>
          <pc:docMk/>
          <pc:sldMk cId="1718594860" sldId="277"/>
        </pc:sldMkLst>
        <pc:spChg chg="del mod">
          <ac:chgData name="Abinash A" userId="a5aa6311c87813b9" providerId="LiveId" clId="{1677F65C-26AF-49DF-AE6A-3E4A29B8958C}" dt="2023-10-28T13:57:49.782" v="757" actId="478"/>
          <ac:spMkLst>
            <pc:docMk/>
            <pc:sldMk cId="1718594860" sldId="277"/>
            <ac:spMk id="2" creationId="{00000000-0000-0000-0000-000000000000}"/>
          </ac:spMkLst>
        </pc:spChg>
        <pc:spChg chg="del mod">
          <ac:chgData name="Abinash A" userId="a5aa6311c87813b9" providerId="LiveId" clId="{1677F65C-26AF-49DF-AE6A-3E4A29B8958C}" dt="2023-10-28T13:59:57.727" v="775" actId="478"/>
          <ac:spMkLst>
            <pc:docMk/>
            <pc:sldMk cId="1718594860" sldId="277"/>
            <ac:spMk id="3" creationId="{00000000-0000-0000-0000-000000000000}"/>
          </ac:spMkLst>
        </pc:spChg>
        <pc:spChg chg="mod">
          <ac:chgData name="Abinash A" userId="a5aa6311c87813b9" providerId="LiveId" clId="{1677F65C-26AF-49DF-AE6A-3E4A29B8958C}" dt="2023-10-28T15:36:08.638" v="953" actId="313"/>
          <ac:spMkLst>
            <pc:docMk/>
            <pc:sldMk cId="1718594860" sldId="277"/>
            <ac:spMk id="4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4:02:46.603" v="875" actId="478"/>
          <ac:spMkLst>
            <pc:docMk/>
            <pc:sldMk cId="1718594860" sldId="277"/>
            <ac:spMk id="6" creationId="{68C37968-CDD2-4303-04CE-7D23E22A7D94}"/>
          </ac:spMkLst>
        </pc:spChg>
        <pc:spChg chg="add del mod">
          <ac:chgData name="Abinash A" userId="a5aa6311c87813b9" providerId="LiveId" clId="{1677F65C-26AF-49DF-AE6A-3E4A29B8958C}" dt="2023-10-28T14:01:35.178" v="794" actId="478"/>
          <ac:spMkLst>
            <pc:docMk/>
            <pc:sldMk cId="1718594860" sldId="277"/>
            <ac:spMk id="8" creationId="{10081B8D-890C-DA0F-FF88-B065587CBDCD}"/>
          </ac:spMkLst>
        </pc:spChg>
      </pc:sldChg>
      <pc:sldChg chg="addSp delSp modSp mod">
        <pc:chgData name="Abinash A" userId="a5aa6311c87813b9" providerId="LiveId" clId="{1677F65C-26AF-49DF-AE6A-3E4A29B8958C}" dt="2023-10-28T16:03:36.810" v="1604" actId="20577"/>
        <pc:sldMkLst>
          <pc:docMk/>
          <pc:sldMk cId="3822490668" sldId="278"/>
        </pc:sldMkLst>
        <pc:spChg chg="del mod">
          <ac:chgData name="Abinash A" userId="a5aa6311c87813b9" providerId="LiveId" clId="{1677F65C-26AF-49DF-AE6A-3E4A29B8958C}" dt="2023-10-28T15:42:52.084" v="1064" actId="478"/>
          <ac:spMkLst>
            <pc:docMk/>
            <pc:sldMk cId="3822490668" sldId="278"/>
            <ac:spMk id="2" creationId="{00000000-0000-0000-0000-000000000000}"/>
          </ac:spMkLst>
        </pc:spChg>
        <pc:spChg chg="del">
          <ac:chgData name="Abinash A" userId="a5aa6311c87813b9" providerId="LiveId" clId="{1677F65C-26AF-49DF-AE6A-3E4A29B8958C}" dt="2023-10-28T15:42:18.083" v="1047" actId="931"/>
          <ac:spMkLst>
            <pc:docMk/>
            <pc:sldMk cId="3822490668" sldId="278"/>
            <ac:spMk id="3" creationId="{00000000-0000-0000-0000-000000000000}"/>
          </ac:spMkLst>
        </pc:spChg>
        <pc:spChg chg="mod">
          <ac:chgData name="Abinash A" userId="a5aa6311c87813b9" providerId="LiveId" clId="{1677F65C-26AF-49DF-AE6A-3E4A29B8958C}" dt="2023-10-28T16:03:36.810" v="1604" actId="20577"/>
          <ac:spMkLst>
            <pc:docMk/>
            <pc:sldMk cId="3822490668" sldId="278"/>
            <ac:spMk id="4" creationId="{00000000-0000-0000-0000-000000000000}"/>
          </ac:spMkLst>
        </pc:spChg>
        <pc:spChg chg="add del mod">
          <ac:chgData name="Abinash A" userId="a5aa6311c87813b9" providerId="LiveId" clId="{1677F65C-26AF-49DF-AE6A-3E4A29B8958C}" dt="2023-10-28T15:43:58.960" v="1075" actId="478"/>
          <ac:spMkLst>
            <pc:docMk/>
            <pc:sldMk cId="3822490668" sldId="278"/>
            <ac:spMk id="8" creationId="{5E1CCB3F-1CD8-1B89-2DD3-1D80F4BC462D}"/>
          </ac:spMkLst>
        </pc:spChg>
        <pc:spChg chg="add del mod">
          <ac:chgData name="Abinash A" userId="a5aa6311c87813b9" providerId="LiveId" clId="{1677F65C-26AF-49DF-AE6A-3E4A29B8958C}" dt="2023-10-28T15:42:55.725" v="1066" actId="478"/>
          <ac:spMkLst>
            <pc:docMk/>
            <pc:sldMk cId="3822490668" sldId="278"/>
            <ac:spMk id="10" creationId="{35A00B80-A1D0-CA45-B7A2-7DE972B316F8}"/>
          </ac:spMkLst>
        </pc:spChg>
        <pc:picChg chg="add del mod">
          <ac:chgData name="Abinash A" userId="a5aa6311c87813b9" providerId="LiveId" clId="{1677F65C-26AF-49DF-AE6A-3E4A29B8958C}" dt="2023-10-28T15:42:41.007" v="1053" actId="478"/>
          <ac:picMkLst>
            <pc:docMk/>
            <pc:sldMk cId="3822490668" sldId="278"/>
            <ac:picMk id="6" creationId="{3633E0B3-50C3-1F1E-25FE-616F834CC428}"/>
          </ac:picMkLst>
        </pc:picChg>
      </pc:sldChg>
      <pc:sldChg chg="addSp delSp modSp new mod">
        <pc:chgData name="Abinash A" userId="a5aa6311c87813b9" providerId="LiveId" clId="{1677F65C-26AF-49DF-AE6A-3E4A29B8958C}" dt="2023-10-28T15:40:39.724" v="1046" actId="20577"/>
        <pc:sldMkLst>
          <pc:docMk/>
          <pc:sldMk cId="922179819" sldId="279"/>
        </pc:sldMkLst>
        <pc:spChg chg="del">
          <ac:chgData name="Abinash A" userId="a5aa6311c87813b9" providerId="LiveId" clId="{1677F65C-26AF-49DF-AE6A-3E4A29B8958C}" dt="2023-10-28T14:07:04.585" v="911" actId="478"/>
          <ac:spMkLst>
            <pc:docMk/>
            <pc:sldMk cId="922179819" sldId="279"/>
            <ac:spMk id="2" creationId="{24D5A19B-A1A4-9F88-24B5-13E370F62136}"/>
          </ac:spMkLst>
        </pc:spChg>
        <pc:spChg chg="del mod">
          <ac:chgData name="Abinash A" userId="a5aa6311c87813b9" providerId="LiveId" clId="{1677F65C-26AF-49DF-AE6A-3E4A29B8958C}" dt="2023-10-28T14:06:58.940" v="910" actId="478"/>
          <ac:spMkLst>
            <pc:docMk/>
            <pc:sldMk cId="922179819" sldId="279"/>
            <ac:spMk id="3" creationId="{DDC8BE2B-D18B-58B0-89BE-ABBFB2AE9F5B}"/>
          </ac:spMkLst>
        </pc:spChg>
        <pc:spChg chg="del mod">
          <ac:chgData name="Abinash A" userId="a5aa6311c87813b9" providerId="LiveId" clId="{1677F65C-26AF-49DF-AE6A-3E4A29B8958C}" dt="2023-10-28T14:07:49.655" v="917" actId="478"/>
          <ac:spMkLst>
            <pc:docMk/>
            <pc:sldMk cId="922179819" sldId="279"/>
            <ac:spMk id="4" creationId="{694BDD4E-5CFE-6945-620C-23CA5653987B}"/>
          </ac:spMkLst>
        </pc:spChg>
        <pc:spChg chg="add mod">
          <ac:chgData name="Abinash A" userId="a5aa6311c87813b9" providerId="LiveId" clId="{1677F65C-26AF-49DF-AE6A-3E4A29B8958C}" dt="2023-10-28T15:40:39.724" v="1046" actId="20577"/>
          <ac:spMkLst>
            <pc:docMk/>
            <pc:sldMk cId="922179819" sldId="279"/>
            <ac:spMk id="6" creationId="{76572B06-0DE8-78D9-0626-7101E440482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10/28/2023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10/28/2023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65DD-9819-4ABC-A784-477AFBA19C86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E545-DA4D-4588-A168-A47EEF327FC2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26042-7092-4D96-B3CE-E8E6CFEE88C8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9729644A-97F2-4BC4-BBF7-FC141F507563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04EB7-77EC-481E-BDC6-73CA182AC952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6069-A392-4E44-934F-6743D63E2A4F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9843-3551-47D6-BD3E-346FBDF458AF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2989-19D5-42F7-8321-FE6B75231AF4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9C03C-1F27-412D-AD0B-6423348F1B9B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619CFDC2-5630-4611-9BF0-0EF7C8C4398D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DDD6D240-3393-E317-984C-259E9862A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359" y="1912776"/>
            <a:ext cx="6858000" cy="45720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USING IOT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r>
              <a:rPr lang="en-IN" sz="2000" dirty="0"/>
              <a:t>By,</a:t>
            </a:r>
          </a:p>
          <a:p>
            <a:r>
              <a:rPr lang="en-IN" sz="2000" dirty="0"/>
              <a:t>      1.Deepak V                 - au721421106011</a:t>
            </a:r>
          </a:p>
          <a:p>
            <a:r>
              <a:rPr lang="en-IN" sz="2000" dirty="0"/>
              <a:t>      2.Hariharan G             -au721421106021</a:t>
            </a:r>
          </a:p>
          <a:p>
            <a:r>
              <a:rPr lang="en-IN" sz="2000" dirty="0"/>
              <a:t>      3.Esakki </a:t>
            </a:r>
            <a:r>
              <a:rPr lang="en-IN" sz="2000" dirty="0" err="1"/>
              <a:t>muthu</a:t>
            </a:r>
            <a:r>
              <a:rPr lang="en-IN" sz="2000" dirty="0"/>
              <a:t> m      - au721421106014</a:t>
            </a:r>
          </a:p>
          <a:p>
            <a:r>
              <a:rPr lang="en-IN" sz="2000" dirty="0"/>
              <a:t>      4.Karthick Prakash D - au721421106028</a:t>
            </a:r>
          </a:p>
          <a:p>
            <a:r>
              <a:rPr lang="en-IN" sz="2000" dirty="0"/>
              <a:t>      5.Abinash A                 - au721421106001</a:t>
            </a:r>
            <a:endParaRPr lang="en-US" sz="20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2974F2-4856-E3F0-8622-0E2983410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359" y="279919"/>
            <a:ext cx="6858000" cy="1707502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PUBLIC TRANSPORT OPTIMIZATION</a:t>
            </a:r>
            <a:endParaRPr lang="en-IN" sz="5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94114" y="2240280"/>
            <a:ext cx="9461275" cy="1828800"/>
          </a:xfrm>
        </p:spPr>
        <p:txBody>
          <a:bodyPr>
            <a:noAutofit/>
          </a:bodyPr>
          <a:lstStyle/>
          <a:p>
            <a:r>
              <a:rPr lang="en-US" sz="15000" dirty="0"/>
              <a:t> </a:t>
            </a:r>
            <a:r>
              <a:rPr lang="en-US" sz="10000" dirty="0">
                <a:solidFill>
                  <a:srgbClr val="00B0F0"/>
                </a:solidFill>
              </a:rPr>
              <a:t>THANK </a:t>
            </a:r>
            <a:r>
              <a:rPr lang="en-US" sz="10000" dirty="0">
                <a:solidFill>
                  <a:schemeClr val="bg1"/>
                </a:solidFill>
              </a:rPr>
              <a:t>YOU</a:t>
            </a:r>
            <a:endParaRPr lang="en-US" sz="15000" dirty="0"/>
          </a:p>
        </p:txBody>
      </p:sp>
    </p:spTree>
    <p:extLst>
      <p:ext uri="{BB962C8B-B14F-4D97-AF65-F5344CB8AC3E}">
        <p14:creationId xmlns:p14="http://schemas.microsoft.com/office/powerpoint/2010/main" val="382249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u="sng" dirty="0"/>
              <a:t>objectives</a:t>
            </a:r>
            <a:endParaRPr lang="en-US" u="sng" dirty="0">
              <a:highlight>
                <a:srgbClr val="FFFF00"/>
              </a:highligh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u="sng" dirty="0">
                <a:solidFill>
                  <a:srgbClr val="00B0F0"/>
                </a:solidFill>
              </a:rPr>
              <a:t>Real-time monitoring</a:t>
            </a:r>
            <a:r>
              <a:rPr lang="en-US" u="sng" dirty="0"/>
              <a:t>: </a:t>
            </a:r>
            <a:r>
              <a:rPr lang="en-US" dirty="0"/>
              <a:t>Implement IoT sensors and devices to continuously monitor the status of vehicles, infrastructure, and passengers, enabling real-time data collection.</a:t>
            </a:r>
          </a:p>
          <a:p>
            <a:r>
              <a:rPr lang="en-US" u="sng" dirty="0">
                <a:solidFill>
                  <a:srgbClr val="00B0F0"/>
                </a:solidFill>
              </a:rPr>
              <a:t>Efficient Routing</a:t>
            </a:r>
            <a:r>
              <a:rPr lang="en-US" dirty="0"/>
              <a:t>: Utilize IoT data to optimize route planning and scheduling, minimizing travel times, and reducing congestion.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91D470-763A-1416-E71F-8132C0BC9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637" y="4116560"/>
            <a:ext cx="7660431" cy="248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B9D59F1-0881-4685-C537-23E15B817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solidFill>
                  <a:srgbClr val="00B0F0"/>
                </a:solidFill>
              </a:rPr>
              <a:t>Passenger Information</a:t>
            </a:r>
            <a:r>
              <a:rPr lang="en-US" u="sng" dirty="0"/>
              <a:t>: </a:t>
            </a:r>
            <a:r>
              <a:rPr lang="en-US" dirty="0"/>
              <a:t>Provide passengers with real-time information on bus/train locations, arrival times, and service disruptions through IoT-connected displays and mobile apps.</a:t>
            </a:r>
          </a:p>
          <a:p>
            <a:r>
              <a:rPr lang="en-US" u="sng" dirty="0">
                <a:solidFill>
                  <a:srgbClr val="00B0F0"/>
                </a:solidFill>
              </a:rPr>
              <a:t>Maintenance Predictions</a:t>
            </a:r>
            <a:r>
              <a:rPr lang="en-US" dirty="0"/>
              <a:t>: Use IoT sensors to track the condition of public transport vehicles and infrastructure, enabling predictive maintenance to minimize breakdowns.</a:t>
            </a:r>
          </a:p>
          <a:p>
            <a:r>
              <a:rPr lang="en-US" u="sng" dirty="0">
                <a:solidFill>
                  <a:srgbClr val="00B0F0"/>
                </a:solidFill>
              </a:rPr>
              <a:t>Sustainability</a:t>
            </a:r>
            <a:r>
              <a:rPr lang="en-US" dirty="0"/>
              <a:t>: Reduce energy consumption and emissions by optimizing vehicle performance and promoting eco-friendly transport modes</a:t>
            </a:r>
          </a:p>
        </p:txBody>
      </p:sp>
    </p:spTree>
    <p:extLst>
      <p:ext uri="{BB962C8B-B14F-4D97-AF65-F5344CB8AC3E}">
        <p14:creationId xmlns:p14="http://schemas.microsoft.com/office/powerpoint/2010/main" val="293695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34347"/>
            <a:ext cx="9372600" cy="1295400"/>
          </a:xfrm>
        </p:spPr>
        <p:txBody>
          <a:bodyPr/>
          <a:lstStyle/>
          <a:p>
            <a:r>
              <a:rPr lang="en-US" u="sng" dirty="0"/>
              <a:t>Platforms: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u="sng" dirty="0">
                <a:solidFill>
                  <a:srgbClr val="00B0F0"/>
                </a:solidFill>
              </a:rPr>
              <a:t>Cisco Kinetic for Cities</a:t>
            </a:r>
            <a:r>
              <a:rPr lang="en-US" u="sng" dirty="0"/>
              <a:t>: </a:t>
            </a:r>
            <a:r>
              <a:rPr lang="en-US" dirty="0"/>
              <a:t>Cisco offers a platform that focuses on smart city solutions, including public transport optimization. It allows for real-time data collection and analytics to enhance transportation operations and improve the overall urban experience.</a:t>
            </a:r>
          </a:p>
          <a:p>
            <a:r>
              <a:rPr lang="en-US" u="sng" dirty="0">
                <a:solidFill>
                  <a:srgbClr val="00B0F0"/>
                </a:solidFill>
              </a:rPr>
              <a:t>Siemens Mobility: </a:t>
            </a:r>
            <a:r>
              <a:rPr lang="en-US" dirty="0"/>
              <a:t>Siemens provides solutions for intelligent traffic management and public transport optimization, including IoT-based systems for efficient scheduling, predictive maintenance, and real-time passenger information.</a:t>
            </a:r>
          </a:p>
          <a:p>
            <a:r>
              <a:rPr lang="en-US" u="sng" dirty="0" err="1">
                <a:solidFill>
                  <a:srgbClr val="00B0F0"/>
                </a:solidFill>
              </a:rPr>
              <a:t>Moovit</a:t>
            </a:r>
            <a:r>
              <a:rPr lang="en-US" u="sng" dirty="0"/>
              <a:t>:  </a:t>
            </a:r>
            <a:r>
              <a:rPr lang="en-US" dirty="0"/>
              <a:t>Now part of Intel, offers an IoT-driven platform for public transit agencies to optimize routes, schedules, and real-time passenger information, as well as deliver data-driven insights.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BECE16D-C709-C088-F69A-7373C146BF2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1800808"/>
            <a:ext cx="5040086" cy="4320073"/>
          </a:xfrm>
        </p:spPr>
      </p:pic>
    </p:spTree>
    <p:extLst>
      <p:ext uri="{BB962C8B-B14F-4D97-AF65-F5344CB8AC3E}">
        <p14:creationId xmlns:p14="http://schemas.microsoft.com/office/powerpoint/2010/main" val="401983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0572" y="1328057"/>
            <a:ext cx="10341428" cy="44805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  </a:t>
            </a:r>
            <a:endParaRPr lang="en-US" dirty="0"/>
          </a:p>
          <a:p>
            <a:r>
              <a:rPr lang="en-US" u="sng" dirty="0">
                <a:solidFill>
                  <a:srgbClr val="00B0F0"/>
                </a:solidFill>
              </a:rPr>
              <a:t>HERE Technologies: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HERE offers a location-based platform that can be applied to public transport optimization, including route planning, real-time tracking, and predictive maintenance.</a:t>
            </a:r>
          </a:p>
          <a:p>
            <a:r>
              <a:rPr lang="en-US" u="sng" dirty="0" err="1">
                <a:solidFill>
                  <a:srgbClr val="00B0F0"/>
                </a:solidFill>
              </a:rPr>
              <a:t>TransLoc</a:t>
            </a:r>
            <a:r>
              <a:rPr lang="en-US" u="sng" dirty="0">
                <a:solidFill>
                  <a:srgbClr val="00B0F0"/>
                </a:solidFill>
              </a:rPr>
              <a:t>: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TransLoc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, now a part of Ford Smart Mobility, specializes in transit technology, offering solutions for route planning, on-demand services, and passenger information systems.</a:t>
            </a:r>
          </a:p>
          <a:p>
            <a:r>
              <a:rPr lang="en-US" u="sng" dirty="0" err="1">
                <a:solidFill>
                  <a:srgbClr val="00B0F0"/>
                </a:solidFill>
              </a:rPr>
              <a:t>Optibus</a:t>
            </a:r>
            <a:r>
              <a:rPr lang="en-US" u="sng" dirty="0">
                <a:solidFill>
                  <a:srgbClr val="00B0F0"/>
                </a:solidFill>
              </a:rPr>
              <a:t>: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Optibus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provides a cloud-based platform that uses IoT data for public transport optimization, including scheduling, routing, and demand-responsive services</a:t>
            </a:r>
          </a:p>
        </p:txBody>
      </p:sp>
    </p:spTree>
    <p:extLst>
      <p:ext uri="{BB962C8B-B14F-4D97-AF65-F5344CB8AC3E}">
        <p14:creationId xmlns:p14="http://schemas.microsoft.com/office/powerpoint/2010/main" val="164266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web development platform: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909287"/>
            <a:ext cx="8686800" cy="3920724"/>
          </a:xfrm>
        </p:spPr>
        <p:txBody>
          <a:bodyPr>
            <a:normAutofit fontScale="77500" lnSpcReduction="20000"/>
          </a:bodyPr>
          <a:lstStyle/>
          <a:p>
            <a:r>
              <a:rPr lang="en-US" u="sng" dirty="0">
                <a:solidFill>
                  <a:srgbClr val="00B0F0"/>
                </a:solidFill>
              </a:rPr>
              <a:t>Front-End Development: </a:t>
            </a:r>
            <a:r>
              <a:rPr lang="en-US" dirty="0"/>
              <a:t>Use popular web development frameworks like React or Angular for user-friendly interfaces displaying real-time transport data.</a:t>
            </a:r>
          </a:p>
          <a:p>
            <a:r>
              <a:rPr lang="en-US" dirty="0"/>
              <a:t>Back-End Infrastructure: Employ Node.js or Python to build a robust back-end that processes and manages IoT data from sensors and devices.</a:t>
            </a:r>
          </a:p>
          <a:p>
            <a:endParaRPr lang="en-US" dirty="0"/>
          </a:p>
          <a:p>
            <a:r>
              <a:rPr lang="en-US" u="sng" dirty="0">
                <a:solidFill>
                  <a:srgbClr val="00B0F0"/>
                </a:solidFill>
              </a:rPr>
              <a:t>Database: </a:t>
            </a:r>
            <a:r>
              <a:rPr lang="en-US" dirty="0"/>
              <a:t>Utilize databases such as MongoDB or PostgreSQL to store and retrieve IoT-generated data for analytics and decision-making.</a:t>
            </a:r>
          </a:p>
          <a:p>
            <a:endParaRPr lang="en-US" dirty="0"/>
          </a:p>
          <a:p>
            <a:r>
              <a:rPr lang="en-US" u="sng" dirty="0">
                <a:solidFill>
                  <a:srgbClr val="00B0F0"/>
                </a:solidFill>
              </a:rPr>
              <a:t>API Integration: </a:t>
            </a:r>
            <a:r>
              <a:rPr lang="en-US" dirty="0"/>
              <a:t>Create APIs to connect with IoT sensors, vehicle tracking systems, and external data sources for real-time updates.</a:t>
            </a:r>
          </a:p>
          <a:p>
            <a:endParaRPr lang="en-US" dirty="0"/>
          </a:p>
          <a:p>
            <a:r>
              <a:rPr lang="en-US" u="sng" dirty="0">
                <a:solidFill>
                  <a:srgbClr val="00B0F0"/>
                </a:solidFill>
              </a:rPr>
              <a:t>Security and Scalability: </a:t>
            </a:r>
            <a:r>
              <a:rPr lang="en-US" dirty="0"/>
              <a:t>Prioritize security measures and ensure scalability to handle large volumes of data, offering a responsive and secure web platform for public transport optimization</a:t>
            </a:r>
          </a:p>
        </p:txBody>
      </p:sp>
    </p:spTree>
    <p:extLst>
      <p:ext uri="{BB962C8B-B14F-4D97-AF65-F5344CB8AC3E}">
        <p14:creationId xmlns:p14="http://schemas.microsoft.com/office/powerpoint/2010/main" val="46861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339" y="405104"/>
            <a:ext cx="9372600" cy="6047792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01FEC5-F97C-19DE-995E-F56A458F92CB}"/>
              </a:ext>
            </a:extLst>
          </p:cNvPr>
          <p:cNvSpPr txBox="1"/>
          <p:nvPr/>
        </p:nvSpPr>
        <p:spPr>
          <a:xfrm>
            <a:off x="1505339" y="158620"/>
            <a:ext cx="10017967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</a:t>
            </a:r>
            <a:r>
              <a:rPr lang="en-IN" sz="4400" u="sng" dirty="0"/>
              <a:t>CODE FOR WEBSITE:</a:t>
            </a:r>
          </a:p>
          <a:p>
            <a:endParaRPr lang="en-IN" sz="4400" dirty="0"/>
          </a:p>
          <a:p>
            <a:r>
              <a:rPr lang="en-IN" sz="2800" u="sng" dirty="0">
                <a:solidFill>
                  <a:srgbClr val="00B0F0"/>
                </a:solidFill>
              </a:rPr>
              <a:t>Front-end developer(</a:t>
            </a:r>
            <a:r>
              <a:rPr lang="en-IN" sz="2800" u="sng" dirty="0" err="1">
                <a:solidFill>
                  <a:srgbClr val="00B0F0"/>
                </a:solidFill>
              </a:rPr>
              <a:t>HTML,CSS,Javascript</a:t>
            </a:r>
            <a:r>
              <a:rPr lang="en-IN" sz="2800" u="sng" dirty="0">
                <a:solidFill>
                  <a:srgbClr val="00B0F0"/>
                </a:solidFill>
              </a:rPr>
              <a:t>)</a:t>
            </a:r>
          </a:p>
          <a:p>
            <a:r>
              <a:rPr lang="en-IN" sz="2400" dirty="0"/>
              <a:t>&lt;!DOCTYPE html&gt;</a:t>
            </a:r>
          </a:p>
          <a:p>
            <a:r>
              <a:rPr lang="en-IN" sz="2400" dirty="0"/>
              <a:t>&lt;html&gt;</a:t>
            </a:r>
          </a:p>
          <a:p>
            <a:r>
              <a:rPr lang="en-IN" sz="2400" dirty="0"/>
              <a:t>&lt;head&gt; </a:t>
            </a:r>
          </a:p>
          <a:p>
            <a:r>
              <a:rPr lang="en-IN" sz="2400" dirty="0"/>
              <a:t>&lt;title&gt;Public Transport Tracker&lt;/title&gt;  </a:t>
            </a:r>
          </a:p>
          <a:p>
            <a:r>
              <a:rPr lang="en-IN" sz="2400" dirty="0"/>
              <a:t>&lt;link </a:t>
            </a:r>
            <a:r>
              <a:rPr lang="en-IN" sz="2400" dirty="0" err="1"/>
              <a:t>rel</a:t>
            </a:r>
            <a:r>
              <a:rPr lang="en-IN" sz="2400" dirty="0"/>
              <a:t>="stylesheet" </a:t>
            </a:r>
            <a:r>
              <a:rPr lang="en-IN" sz="2400" dirty="0" err="1"/>
              <a:t>href</a:t>
            </a:r>
            <a:r>
              <a:rPr lang="en-IN" sz="2400" dirty="0"/>
              <a:t>="style.css"&gt;</a:t>
            </a:r>
          </a:p>
          <a:p>
            <a:r>
              <a:rPr lang="en-IN" sz="2400" dirty="0"/>
              <a:t>&lt;/head&gt;&lt;body&gt;  </a:t>
            </a:r>
          </a:p>
          <a:p>
            <a:r>
              <a:rPr lang="en-IN" sz="2400" dirty="0"/>
              <a:t>&lt;div id="map"&gt;</a:t>
            </a:r>
          </a:p>
          <a:p>
            <a:r>
              <a:rPr lang="en-IN" sz="2400" dirty="0"/>
              <a:t>&lt;/div&gt; </a:t>
            </a:r>
          </a:p>
          <a:p>
            <a:r>
              <a:rPr lang="en-IN" sz="2400" dirty="0"/>
              <a:t> &lt;script </a:t>
            </a:r>
            <a:r>
              <a:rPr lang="en-IN" sz="2400" dirty="0" err="1"/>
              <a:t>src</a:t>
            </a:r>
            <a:r>
              <a:rPr lang="en-IN" sz="2400" dirty="0"/>
              <a:t>="script.js"&gt;</a:t>
            </a:r>
          </a:p>
          <a:p>
            <a:r>
              <a:rPr lang="en-IN" sz="2400" dirty="0"/>
              <a:t>&lt;/script&gt;&lt;/body&gt;</a:t>
            </a:r>
          </a:p>
          <a:p>
            <a:r>
              <a:rPr lang="en-IN" sz="2400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13230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2351" y="380999"/>
            <a:ext cx="9554547" cy="6346372"/>
          </a:xfrm>
        </p:spPr>
        <p:txBody>
          <a:bodyPr>
            <a:normAutofit/>
          </a:bodyPr>
          <a:lstStyle/>
          <a:p>
            <a:r>
              <a:rPr lang="en-US" sz="1600" dirty="0"/>
              <a:t>// Initialize the Map</a:t>
            </a:r>
          </a:p>
          <a:p>
            <a:r>
              <a:rPr lang="en-US" sz="1600" dirty="0" err="1"/>
              <a:t>mapboxgl.accessToken</a:t>
            </a:r>
            <a:r>
              <a:rPr lang="en-US" sz="1600" dirty="0"/>
              <a:t> = 'YOUR_MAPBOX_ACCESS_TOKEN’;</a:t>
            </a:r>
          </a:p>
          <a:p>
            <a:r>
              <a:rPr lang="en-US" sz="1600" dirty="0"/>
              <a:t>const map = new </a:t>
            </a:r>
            <a:r>
              <a:rPr lang="en-US" sz="1600" dirty="0" err="1"/>
              <a:t>mapboxgl.Map</a:t>
            </a:r>
            <a:endParaRPr lang="en-US" sz="1600" dirty="0"/>
          </a:p>
          <a:p>
            <a:r>
              <a:rPr lang="en-US" sz="1600" dirty="0"/>
              <a:t>({  </a:t>
            </a:r>
          </a:p>
          <a:p>
            <a:r>
              <a:rPr lang="en-US" sz="1600" dirty="0"/>
              <a:t>container: 'map’, </a:t>
            </a:r>
          </a:p>
          <a:p>
            <a:r>
              <a:rPr lang="en-US" sz="1600" dirty="0"/>
              <a:t>style: '</a:t>
            </a:r>
            <a:r>
              <a:rPr lang="en-US" sz="1600" dirty="0" err="1"/>
              <a:t>mapbox</a:t>
            </a:r>
            <a:r>
              <a:rPr lang="en-US" sz="1600" dirty="0"/>
              <a:t>://styles/</a:t>
            </a:r>
            <a:r>
              <a:rPr lang="en-US" sz="1600" dirty="0" err="1"/>
              <a:t>mapbox</a:t>
            </a:r>
            <a:r>
              <a:rPr lang="en-US" sz="1600" dirty="0"/>
              <a:t>/streets-v11’,  </a:t>
            </a:r>
          </a:p>
          <a:p>
            <a:r>
              <a:rPr lang="en-US" sz="1600" dirty="0"/>
              <a:t>center: [-74.006, 40.7128], // Example: New York City coordinates</a:t>
            </a:r>
          </a:p>
          <a:p>
            <a:r>
              <a:rPr lang="en-US" sz="1600" dirty="0"/>
              <a:t> zoom: 12,</a:t>
            </a:r>
          </a:p>
          <a:p>
            <a:r>
              <a:rPr lang="en-US" sz="1600" dirty="0"/>
              <a:t>});</a:t>
            </a:r>
          </a:p>
          <a:p>
            <a:r>
              <a:rPr lang="en-US" sz="1600" dirty="0"/>
              <a:t>// Function to add a marker for a </a:t>
            </a:r>
            <a:r>
              <a:rPr lang="en-US" sz="1600" dirty="0" err="1"/>
              <a:t>vehiclefunction</a:t>
            </a:r>
            <a:r>
              <a:rPr lang="en-US" sz="1600" dirty="0"/>
              <a:t> </a:t>
            </a:r>
            <a:r>
              <a:rPr lang="en-US" sz="1600" dirty="0" err="1"/>
              <a:t>addMarker</a:t>
            </a:r>
            <a:r>
              <a:rPr lang="en-US" sz="1600" dirty="0"/>
              <a:t>(coordinates)</a:t>
            </a:r>
          </a:p>
          <a:p>
            <a:r>
              <a:rPr lang="en-US" sz="1600" dirty="0"/>
              <a:t> {  new </a:t>
            </a:r>
            <a:r>
              <a:rPr lang="en-US" sz="1600" dirty="0" err="1"/>
              <a:t>mapboxgl.Marker</a:t>
            </a:r>
            <a:r>
              <a:rPr lang="en-US" sz="1600" dirty="0"/>
              <a:t>().</a:t>
            </a:r>
            <a:r>
              <a:rPr lang="en-US" sz="1600" dirty="0" err="1"/>
              <a:t>setLngLat</a:t>
            </a:r>
            <a:r>
              <a:rPr lang="en-US" sz="1600" dirty="0"/>
              <a:t>(coordinates).</a:t>
            </a:r>
            <a:r>
              <a:rPr lang="en-US" sz="1600" dirty="0" err="1"/>
              <a:t>addTo</a:t>
            </a:r>
            <a:r>
              <a:rPr lang="en-US" sz="1600" dirty="0"/>
              <a:t>(map);</a:t>
            </a:r>
          </a:p>
          <a:p>
            <a:r>
              <a:rPr lang="en-US" sz="1600" dirty="0"/>
              <a:t>}</a:t>
            </a:r>
          </a:p>
          <a:p>
            <a:r>
              <a:rPr lang="en-US" sz="1600" dirty="0"/>
              <a:t>// Simulate real-time updates (replace with actual data source)</a:t>
            </a:r>
          </a:p>
          <a:p>
            <a:r>
              <a:rPr lang="en-US" sz="1600" dirty="0" err="1"/>
              <a:t>setInterval</a:t>
            </a:r>
            <a:r>
              <a:rPr lang="en-US" sz="1600" dirty="0"/>
              <a:t>(() =&gt; {</a:t>
            </a:r>
          </a:p>
          <a:p>
            <a:r>
              <a:rPr lang="en-US" sz="1600" dirty="0"/>
              <a:t>  const latitude = 40.7128 + (</a:t>
            </a:r>
            <a:r>
              <a:rPr lang="en-US" sz="1600" dirty="0" err="1"/>
              <a:t>Math.random</a:t>
            </a:r>
            <a:r>
              <a:rPr lang="en-US" sz="1600" dirty="0"/>
              <a:t>() - 0.5) * 0.01; // Simulated latitude change  </a:t>
            </a:r>
          </a:p>
          <a:p>
            <a:r>
              <a:rPr lang="en-US" sz="1600" dirty="0"/>
              <a:t>const longitude = -74.006 + (</a:t>
            </a:r>
            <a:r>
              <a:rPr lang="en-US" sz="1600" dirty="0" err="1"/>
              <a:t>Math.random</a:t>
            </a:r>
            <a:r>
              <a:rPr lang="en-US" sz="1600" dirty="0"/>
              <a:t>() - 0.5) * 0.01; // Simulated longitude change </a:t>
            </a:r>
          </a:p>
          <a:p>
            <a:r>
              <a:rPr lang="en-US" sz="1600" dirty="0"/>
              <a:t> const coordinates = [longitude, latitude];</a:t>
            </a:r>
          </a:p>
        </p:txBody>
      </p:sp>
    </p:spTree>
    <p:extLst>
      <p:ext uri="{BB962C8B-B14F-4D97-AF65-F5344CB8AC3E}">
        <p14:creationId xmlns:p14="http://schemas.microsoft.com/office/powerpoint/2010/main" val="17185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6572B06-0DE8-78D9-0626-7101E440482D}"/>
              </a:ext>
            </a:extLst>
          </p:cNvPr>
          <p:cNvSpPr txBox="1"/>
          <p:nvPr/>
        </p:nvSpPr>
        <p:spPr>
          <a:xfrm>
            <a:off x="1099120" y="1010826"/>
            <a:ext cx="6097554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/>
              <a:t> // Remove previous markers to show only the latest position  </a:t>
            </a:r>
            <a:r>
              <a:rPr lang="en-IN" sz="1600" dirty="0" err="1"/>
              <a:t>map.getCanvas</a:t>
            </a:r>
            <a:r>
              <a:rPr lang="en-IN" sz="1600" dirty="0"/>
              <a:t>().</a:t>
            </a:r>
            <a:r>
              <a:rPr lang="en-IN" sz="1600" dirty="0" err="1"/>
              <a:t>querySelectorAll</a:t>
            </a:r>
            <a:r>
              <a:rPr lang="en-IN" sz="1600" dirty="0"/>
              <a:t>(‘.m</a:t>
            </a:r>
          </a:p>
          <a:p>
            <a:r>
              <a:rPr lang="en-IN" sz="1600" dirty="0" err="1"/>
              <a:t>apboxgl</a:t>
            </a:r>
            <a:r>
              <a:rPr lang="en-IN" sz="1600" dirty="0"/>
              <a:t>-marker').</a:t>
            </a:r>
            <a:r>
              <a:rPr lang="en-IN" sz="1600" dirty="0" err="1"/>
              <a:t>forEach</a:t>
            </a:r>
            <a:r>
              <a:rPr lang="en-IN" sz="1600" dirty="0"/>
              <a:t>((marker) =&gt;</a:t>
            </a:r>
          </a:p>
          <a:p>
            <a:r>
              <a:rPr lang="en-IN" sz="1600" dirty="0"/>
              <a:t> </a:t>
            </a:r>
            <a:r>
              <a:rPr lang="en-IN" sz="1600" dirty="0" err="1"/>
              <a:t>marker.remove</a:t>
            </a:r>
            <a:r>
              <a:rPr lang="en-IN" sz="1600" dirty="0"/>
              <a:t>());  </a:t>
            </a:r>
            <a:r>
              <a:rPr lang="en-IN" sz="1600" dirty="0" err="1"/>
              <a:t>addMarker</a:t>
            </a:r>
            <a:r>
              <a:rPr lang="en-IN" sz="1600" dirty="0"/>
              <a:t>(coordinates);</a:t>
            </a:r>
          </a:p>
          <a:p>
            <a:r>
              <a:rPr lang="en-IN" sz="1600" dirty="0"/>
              <a:t>}, 5000); // Update every 5 seconds (adjust as</a:t>
            </a:r>
          </a:p>
          <a:p>
            <a:r>
              <a:rPr lang="en-IN" sz="1600" dirty="0"/>
              <a:t> needed)</a:t>
            </a:r>
          </a:p>
          <a:p>
            <a:endParaRPr lang="en-IN" sz="1600" dirty="0"/>
          </a:p>
          <a:p>
            <a:endParaRPr lang="en-IN" sz="16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IN" sz="3600" u="sng" dirty="0">
                <a:solidFill>
                  <a:schemeClr val="bg2">
                    <a:lumMod val="50000"/>
                  </a:schemeClr>
                </a:solidFill>
              </a:rPr>
              <a:t>Back-end(node.js)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npm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install express</a:t>
            </a:r>
          </a:p>
          <a:p>
            <a:endParaRPr lang="en-IN" sz="20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const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express = require('express’);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const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app = express();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app.use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(</a:t>
            </a:r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express.static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('public')); // Serve your </a:t>
            </a:r>
          </a:p>
          <a:p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front-end files from the "public" directory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const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PORT = </a:t>
            </a:r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process.env.PORT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|| 3000;</a:t>
            </a:r>
          </a:p>
          <a:p>
            <a:r>
              <a:rPr lang="en-IN" sz="20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app.listen</a:t>
            </a:r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(PORT, () =&gt; {  </a:t>
            </a:r>
          </a:p>
          <a:p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console.log(`Server is running on port ${PORT}`);</a:t>
            </a:r>
          </a:p>
          <a:p>
            <a:r>
              <a:rPr lang="en-IN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92217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wireframe building presentation (widescreen).potx" id="{58CE74E2-616B-447D-963B-87527DA5909A}" vid="{49D84436-E293-416F-BC4D-7976A1E115A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wireframe building presentation (widescreen)</Template>
  <TotalTime>85</TotalTime>
  <Words>834</Words>
  <Application>Microsoft Office PowerPoint</Application>
  <PresentationFormat>Widescreen</PresentationFormat>
  <Paragraphs>89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Mongolian Baiti</vt:lpstr>
      <vt:lpstr>Wireframe Building 16x9</vt:lpstr>
      <vt:lpstr>PUBLIC TRANSPORT OPTIMIZATION</vt:lpstr>
      <vt:lpstr> objectives</vt:lpstr>
      <vt:lpstr>PowerPoint Presentation</vt:lpstr>
      <vt:lpstr>Platforms:</vt:lpstr>
      <vt:lpstr>PowerPoint Presentation</vt:lpstr>
      <vt:lpstr>web development platform:</vt:lpstr>
      <vt:lpstr>        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transport optimization</dc:title>
  <dc:creator>Abinash A</dc:creator>
  <cp:lastModifiedBy>Abinash A</cp:lastModifiedBy>
  <cp:revision>1</cp:revision>
  <dcterms:created xsi:type="dcterms:W3CDTF">2023-10-28T13:14:10Z</dcterms:created>
  <dcterms:modified xsi:type="dcterms:W3CDTF">2023-10-28T16:03:43Z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